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2952" y="-100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27/5/2022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0693002" cy="15122525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3328461"/>
            <a:ext cx="912991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MPALOURDOS IOANNIS based in ATTIKI region, has joined the Action “Strengthening SME Tourism for modernizing and improving the quality of their services” with a total budget of 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supporting very small, small and medium sized tourism enterprises, in order to enhance their competitiveness in the Greek and international tourism market.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85.912,04 € out of which 42.956,02 €  is public expenditure. The Action is co-financed by Greece and the European Union - European Regional Development Fund.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56048" y="4840629"/>
            <a:ext cx="9371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on the following categories: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Machinery, equipment ,installations and environmental protection equipment along with energy and water saving    equipment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Means 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Certification of quality assurance systems and environmental management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Promotion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Market research and other development studies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Labor costs for personnel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and /or new employees)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667824" y="7921302"/>
            <a:ext cx="905625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</a:pPr>
            <a:endParaRPr lang="en-US" sz="12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263</Words>
  <Application>Microsoft Office PowerPoint</Application>
  <PresentationFormat>Προσαρμογή</PresentationFormat>
  <Paragraphs>32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Mike</cp:lastModifiedBy>
  <cp:revision>50</cp:revision>
  <dcterms:created xsi:type="dcterms:W3CDTF">2018-02-13T12:16:57Z</dcterms:created>
  <dcterms:modified xsi:type="dcterms:W3CDTF">2022-05-27T11:03:23Z</dcterms:modified>
</cp:coreProperties>
</file>